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1" r:id="rId2"/>
    <p:sldId id="405" r:id="rId3"/>
    <p:sldId id="413" r:id="rId4"/>
    <p:sldId id="415" r:id="rId5"/>
    <p:sldId id="416" r:id="rId6"/>
    <p:sldId id="418" r:id="rId7"/>
    <p:sldId id="409" r:id="rId8"/>
    <p:sldId id="420" r:id="rId9"/>
    <p:sldId id="423" r:id="rId10"/>
    <p:sldId id="424" r:id="rId11"/>
    <p:sldId id="422" r:id="rId12"/>
    <p:sldId id="425" r:id="rId13"/>
    <p:sldId id="412" r:id="rId14"/>
    <p:sldId id="426" r:id="rId15"/>
    <p:sldId id="427" r:id="rId16"/>
    <p:sldId id="421" r:id="rId17"/>
    <p:sldId id="404" r:id="rId18"/>
    <p:sldId id="428" r:id="rId19"/>
    <p:sldId id="429" r:id="rId20"/>
    <p:sldId id="430" r:id="rId21"/>
    <p:sldId id="433" r:id="rId22"/>
    <p:sldId id="431" r:id="rId23"/>
    <p:sldId id="3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er J" initials="OJ" lastIdx="1" clrIdx="0">
    <p:extLst>
      <p:ext uri="{19B8F6BF-5375-455C-9EA6-DF929625EA0E}">
        <p15:presenceInfo xmlns:p15="http://schemas.microsoft.com/office/powerpoint/2012/main" userId="7c189f469a4b49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7" autoAdjust="0"/>
    <p:restoredTop sz="93469"/>
  </p:normalViewPr>
  <p:slideViewPr>
    <p:cSldViewPr snapToGrid="0" snapToObjects="1">
      <p:cViewPr varScale="1">
        <p:scale>
          <a:sx n="81" d="100"/>
          <a:sy n="81" d="100"/>
        </p:scale>
        <p:origin x="6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1A2B7-AF2D-4870-8BB8-4865BC1DF0D2}" type="datetimeFigureOut">
              <a:rPr lang="zh-CN" altLang="en-US" smtClean="0"/>
              <a:t>2020/7/16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146E-F40B-4081-BA1F-FF58B885C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4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5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0654-59F0-45A4-A6BA-77D1C2037A8D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E67D-8D77-4D70-9AD5-3B91B0E42AC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D112-B22F-4B9C-B66F-39A672D8C2CA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FC01-7269-4641-BCE7-381202B20D46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79F6-FE59-41BE-BBA0-6E4B6253D8A4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7C2FC-BDCF-47E5-BB46-DD5EEC1B827B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1612-441D-47C9-BFC8-223E30BF849D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258C9-79E0-42EC-B390-7DA57F381CC5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B9C28A-4B38-4902-B9EB-6D951A4AC43D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E0D20-B1F7-4E03-84CC-6AA49592DCB7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E2FEEC-A8BC-4FB9-9FCA-C9745D793CDA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73702-7DEF-43A8-A6D8-905478A8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705" y="2162433"/>
            <a:ext cx="10901131" cy="16189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make NAS more efficient?</a:t>
            </a:r>
            <a:endParaRPr lang="zh-CN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D65EFC-D4AD-4944-947C-1F1542A32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Yuncheng Jiang</a:t>
            </a:r>
          </a:p>
          <a:p>
            <a:pPr algn="ctr"/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2020-07-17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DF947-9ED6-4B8C-8917-866FB092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3490CB7-40F7-4FBB-9A4B-DAE9D283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6749-8C1C-43B2-A1F2-B32709EFA1C5}" type="datetime1">
              <a:rPr lang="en-US" altLang="zh-CN" smtClean="0"/>
              <a:t>7/16/2020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96CC-8E1B-4964-8426-997A68EC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 vs TD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C6B8-CD2F-41F1-843B-F0CC6401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8358-4C6E-4B64-B3D0-8FD6FCB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6D46A-DBCC-4219-A94A-2A82C4F5F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10" y="2009005"/>
            <a:ext cx="7700290" cy="31219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E1F0A7-F668-4AE5-AA8C-371021FC18C3}"/>
              </a:ext>
            </a:extLst>
          </p:cNvPr>
          <p:cNvSpPr/>
          <p:nvPr/>
        </p:nvSpPr>
        <p:spPr>
          <a:xfrm>
            <a:off x="67888" y="5848350"/>
            <a:ext cx="8848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“Rudder: Return decomposition for delayed rewards”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arXiv:1806.07857, 2018.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99707-25B5-42EE-A291-9988EF32F185}"/>
              </a:ext>
            </a:extLst>
          </p:cNvPr>
          <p:cNvSpPr txBox="1"/>
          <p:nvPr/>
        </p:nvSpPr>
        <p:spPr>
          <a:xfrm>
            <a:off x="2857500" y="305779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DA6FA-E05E-4D15-A818-C2F533CE6B68}"/>
              </a:ext>
            </a:extLst>
          </p:cNvPr>
          <p:cNvSpPr txBox="1"/>
          <p:nvPr/>
        </p:nvSpPr>
        <p:spPr>
          <a:xfrm>
            <a:off x="4802921" y="354457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TD</a:t>
            </a:r>
            <a:endParaRPr lang="zh-CN" alt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6A290-D974-4996-9267-457914DCE0B6}"/>
              </a:ext>
            </a:extLst>
          </p:cNvPr>
          <p:cNvSpPr/>
          <p:nvPr/>
        </p:nvSpPr>
        <p:spPr>
          <a:xfrm>
            <a:off x="2296807" y="5185535"/>
            <a:ext cx="7289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D-based object function faster than TD-based function in fully delay reward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85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BCAD-FC0F-4AFD-9681-2CE2AF28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Method :Stochastic Sampling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3AEF-D472-4C55-AD0D-6F002034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1DE3D3-DC69-41D6-9A6A-539638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445979E-7DC6-4A0B-90D8-EFD97B5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CAB4-B034-4525-8D3E-C79262B06ED9}" type="datetime1">
              <a:rPr lang="en-US" altLang="zh-CN" smtClean="0"/>
              <a:t>7/16/2020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ECCB-7127-4840-96DA-6D02CD5E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8" y="2540814"/>
            <a:ext cx="7256841" cy="2993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94F39-A2C5-4A43-8E67-2357813E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6" y="4341169"/>
            <a:ext cx="2004234" cy="701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59FAD3-43A8-4DFF-AC9A-5C0F001F4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245" y="5044148"/>
            <a:ext cx="3406435" cy="693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D1CD9-DE37-4F8C-831B-FAD64F426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803" y="2893191"/>
            <a:ext cx="3665538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8DDFD-B05B-42E7-BBEB-660DA4E0E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775" y="2162938"/>
            <a:ext cx="2804403" cy="67823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E17659-522E-4949-8991-27439D553720}"/>
              </a:ext>
            </a:extLst>
          </p:cNvPr>
          <p:cNvCxnSpPr/>
          <p:nvPr/>
        </p:nvCxnSpPr>
        <p:spPr>
          <a:xfrm>
            <a:off x="8776355" y="2733773"/>
            <a:ext cx="4242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2E99D4-3C4D-4325-9FAA-966860E3029D}"/>
              </a:ext>
            </a:extLst>
          </p:cNvPr>
          <p:cNvCxnSpPr>
            <a:cxnSpLocks/>
          </p:cNvCxnSpPr>
          <p:nvPr/>
        </p:nvCxnSpPr>
        <p:spPr>
          <a:xfrm>
            <a:off x="9313682" y="2733773"/>
            <a:ext cx="1301158" cy="2450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EB0A88-410F-4B7A-8B39-79216B72F022}"/>
              </a:ext>
            </a:extLst>
          </p:cNvPr>
          <p:cNvCxnSpPr>
            <a:cxnSpLocks/>
          </p:cNvCxnSpPr>
          <p:nvPr/>
        </p:nvCxnSpPr>
        <p:spPr>
          <a:xfrm>
            <a:off x="10402737" y="3318234"/>
            <a:ext cx="6454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49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66D6-A366-4D9F-AA77-4BAC2472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approximation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CD12B-FEB4-4F9C-8A47-6FB177A7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3E60F-96CF-41A2-85C4-C1C82553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ABEB9-8C17-4604-AD0B-028220D3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867" y="4743593"/>
            <a:ext cx="5677225" cy="11373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B4BDFA-1D7D-434A-BAE7-2489EED0E6AB}"/>
              </a:ext>
            </a:extLst>
          </p:cNvPr>
          <p:cNvCxnSpPr/>
          <p:nvPr/>
        </p:nvCxnSpPr>
        <p:spPr>
          <a:xfrm>
            <a:off x="3171957" y="4647330"/>
            <a:ext cx="809462" cy="37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52E0A-03F7-4328-8C03-191D9FDF114C}"/>
              </a:ext>
            </a:extLst>
          </p:cNvPr>
          <p:cNvCxnSpPr>
            <a:cxnSpLocks/>
          </p:cNvCxnSpPr>
          <p:nvPr/>
        </p:nvCxnSpPr>
        <p:spPr>
          <a:xfrm flipH="1">
            <a:off x="4831080" y="4434440"/>
            <a:ext cx="655289" cy="58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FB3740-465B-4A4F-B23D-AB0AD0F5708E}"/>
              </a:ext>
            </a:extLst>
          </p:cNvPr>
          <p:cNvCxnSpPr>
            <a:cxnSpLocks/>
          </p:cNvCxnSpPr>
          <p:nvPr/>
        </p:nvCxnSpPr>
        <p:spPr>
          <a:xfrm flipH="1">
            <a:off x="6924304" y="4566066"/>
            <a:ext cx="1086647" cy="268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F6D7EB-F77B-464A-B8E1-450E3D25B9ED}"/>
              </a:ext>
            </a:extLst>
          </p:cNvPr>
          <p:cNvSpPr txBox="1"/>
          <p:nvPr/>
        </p:nvSpPr>
        <p:spPr>
          <a:xfrm>
            <a:off x="1818354" y="4227543"/>
            <a:ext cx="25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One-hot random variable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E72CB-A996-465D-88D5-D18D9D26E148}"/>
              </a:ext>
            </a:extLst>
          </p:cNvPr>
          <p:cNvSpPr txBox="1"/>
          <p:nvPr/>
        </p:nvSpPr>
        <p:spPr>
          <a:xfrm>
            <a:off x="4370528" y="4101065"/>
            <a:ext cx="255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Gumbel </a:t>
            </a:r>
            <a:r>
              <a:rPr lang="en-US" altLang="zh-CN" dirty="0">
                <a:solidFill>
                  <a:srgbClr val="FF0000"/>
                </a:solidFill>
              </a:rPr>
              <a:t>random variable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10851-7C1A-4725-BA0F-589BF7362B5C}"/>
              </a:ext>
            </a:extLst>
          </p:cNvPr>
          <p:cNvSpPr txBox="1"/>
          <p:nvPr/>
        </p:nvSpPr>
        <p:spPr>
          <a:xfrm>
            <a:off x="7455514" y="4100471"/>
            <a:ext cx="241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architecture parameter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F11C7C-E0DC-4398-AE1F-41A6F059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30" y="2113288"/>
            <a:ext cx="3665538" cy="510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21F7B-9CD7-4060-821B-C38E33D45EAD}"/>
                  </a:ext>
                </a:extLst>
              </p:cNvPr>
              <p:cNvSpPr txBox="1"/>
              <p:nvPr/>
            </p:nvSpPr>
            <p:spPr>
              <a:xfrm>
                <a:off x="4624986" y="2652867"/>
                <a:ext cx="2915863" cy="551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𝑍𝑂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21F7B-9CD7-4060-821B-C38E33D45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986" y="2652867"/>
                <a:ext cx="2915863" cy="551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18C4D1-E7E2-4CC3-BD1B-F71533499B7C}"/>
                  </a:ext>
                </a:extLst>
              </p:cNvPr>
              <p:cNvSpPr txBox="1"/>
              <p:nvPr/>
            </p:nvSpPr>
            <p:spPr>
              <a:xfrm>
                <a:off x="4624986" y="3284015"/>
                <a:ext cx="2902782" cy="551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𝑍𝑂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18C4D1-E7E2-4CC3-BD1B-F71533499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986" y="3284015"/>
                <a:ext cx="2902782" cy="551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42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BCAD-FC0F-4AFD-9681-2CE2AF28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SNAS and DARTS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3AEF-D472-4C55-AD0D-6F002034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1DE3D3-DC69-41D6-9A6A-539638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445979E-7DC6-4A0B-90D8-EFD97B5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CAB4-B034-4525-8D3E-C79262B06ED9}" type="datetime1">
              <a:rPr lang="en-US" altLang="zh-CN" smtClean="0"/>
              <a:t>7/16/2020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8A9F87-771D-40C4-A77C-DF323F8D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88" y="2152650"/>
            <a:ext cx="2045729" cy="2885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FFA622-F4A2-42EF-935B-C3BC9BA4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819" y="2077183"/>
            <a:ext cx="1956016" cy="2960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8D9E6E-52B2-4B6F-9514-6765C5CCDA50}"/>
              </a:ext>
            </a:extLst>
          </p:cNvPr>
          <p:cNvSpPr/>
          <p:nvPr/>
        </p:nvSpPr>
        <p:spPr>
          <a:xfrm>
            <a:off x="3736621" y="5788989"/>
            <a:ext cx="7360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SNAS</a:t>
            </a:r>
            <a:endParaRPr lang="zh-CN" alt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14B09B-BCE2-49A7-B3E3-958C26E0B73A}"/>
              </a:ext>
            </a:extLst>
          </p:cNvPr>
          <p:cNvSpPr/>
          <p:nvPr/>
        </p:nvSpPr>
        <p:spPr>
          <a:xfrm>
            <a:off x="7105631" y="5849826"/>
            <a:ext cx="866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DARTS</a:t>
            </a:r>
            <a:endParaRPr lang="zh-CN" alt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54DE22-A031-47A0-91E3-7C633FE5D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42" y="5084269"/>
            <a:ext cx="3673158" cy="6477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3A92FC-6624-49F1-BF7B-9D234738D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491" y="5084269"/>
            <a:ext cx="4229467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7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BCAD-FC0F-4AFD-9681-2CE2AF28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SNAS and DARTS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3AEF-D472-4C55-AD0D-6F002034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1DE3D3-DC69-41D6-9A6A-539638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445979E-7DC6-4A0B-90D8-EFD97B5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CAB4-B034-4525-8D3E-C79262B06ED9}" type="datetime1">
              <a:rPr lang="en-US" altLang="zh-CN" smtClean="0"/>
              <a:t>7/16/2020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C2DE3-BB47-4E1D-BD33-DED4BB74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2197988"/>
            <a:ext cx="5059680" cy="311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09B47-0696-4A7E-BB7A-82F4CB309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86" y="3185630"/>
            <a:ext cx="5997290" cy="1025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20F11-3162-497E-9746-6D2DBD7A774D}"/>
              </a:ext>
            </a:extLst>
          </p:cNvPr>
          <p:cNvSpPr txBox="1"/>
          <p:nvPr/>
        </p:nvSpPr>
        <p:spPr>
          <a:xfrm>
            <a:off x="2333415" y="5600305"/>
            <a:ext cx="790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supernet</a:t>
            </a:r>
            <a:r>
              <a:rPr lang="en-US" altLang="zh-CN" dirty="0"/>
              <a:t> and subnet validation result are different without finetune in DARTS 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84F20-80A2-4722-A10A-0B85D972626C}"/>
              </a:ext>
            </a:extLst>
          </p:cNvPr>
          <p:cNvSpPr txBox="1"/>
          <p:nvPr/>
        </p:nvSpPr>
        <p:spPr>
          <a:xfrm>
            <a:off x="2312139" y="4952510"/>
            <a:ext cx="79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search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BCAD-FC0F-4AFD-9681-2CE2AF28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3AEF-D472-4C55-AD0D-6F002034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1DE3D3-DC69-41D6-9A6A-539638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445979E-7DC6-4A0B-90D8-EFD97B5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CAB4-B034-4525-8D3E-C79262B06ED9}" type="datetime1">
              <a:rPr lang="en-US" altLang="zh-CN" smtClean="0"/>
              <a:t>7/16/2020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60D792-0256-43CD-B107-EA0EC751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66" y="2011325"/>
            <a:ext cx="9702068" cy="385776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DD48B0-F68D-4CC5-B707-9F1F5B96CF9E}"/>
              </a:ext>
            </a:extLst>
          </p:cNvPr>
          <p:cNvSpPr/>
          <p:nvPr/>
        </p:nvSpPr>
        <p:spPr>
          <a:xfrm>
            <a:off x="800100" y="4914900"/>
            <a:ext cx="10591800" cy="95419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97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BCAD-FC0F-4AFD-9681-2CE2AF28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Retrain-two stage and one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3AEF-D472-4C55-AD0D-6F002034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1DE3D3-DC69-41D6-9A6A-539638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445979E-7DC6-4A0B-90D8-EFD97B5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CAB4-B034-4525-8D3E-C79262B06ED9}" type="datetime1">
              <a:rPr lang="en-US" altLang="zh-CN" smtClean="0"/>
              <a:t>7/16/2020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17671E-9D99-4F8A-89AA-4DB04A15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01" y="2071476"/>
            <a:ext cx="4762500" cy="3571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4842B3-3F6B-4EEF-91C9-A8D27A1CB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01" y="2071476"/>
            <a:ext cx="5010150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BCAD-FC0F-4AFD-9681-2CE2AF28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CVPR 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1DE3D3-DC69-41D6-9A6A-539638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445979E-7DC6-4A0B-90D8-EFD97B5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CAB4-B034-4525-8D3E-C79262B06ED9}" type="datetime1">
              <a:rPr lang="en-US" altLang="zh-CN" smtClean="0"/>
              <a:t>7/16/2020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055C41-4670-4F18-BB16-7F04C8F1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A42391-29C9-476D-ABBB-9CF8FB25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57" y="2902921"/>
            <a:ext cx="10583046" cy="16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79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7498-9752-48AD-8A4A-FC368EB7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Categorical distribution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CAC73-DC82-4ED2-A4F2-D9CF3D0E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DA0A6-FF12-46B3-BF1F-C8D6A0C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4985B-817A-4283-9D31-03D4902F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260" y="2272693"/>
            <a:ext cx="2758679" cy="647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3B591-9B56-4B43-9BBA-E397D60A7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04" y="2901122"/>
            <a:ext cx="1028789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FBCB85-854D-4A97-91F3-30C062458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312" y="4118554"/>
            <a:ext cx="6957975" cy="15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6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237D-9139-4DA8-AA86-5DBC8713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54952-930F-4A0D-B703-E7AAA5B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E7A4B-D3B6-435C-B2C4-650453E9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88A6E-8744-47BC-A8FA-5DCE78C81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38" y="1906805"/>
            <a:ext cx="4435224" cy="2301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780EA4-B82F-4FBC-BCE5-99752FDD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24" y="4366341"/>
            <a:ext cx="2545301" cy="19280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DBA1D6-BD2F-4ADB-AF2E-9E1CC78A978E}"/>
              </a:ext>
            </a:extLst>
          </p:cNvPr>
          <p:cNvCxnSpPr>
            <a:cxnSpLocks/>
          </p:cNvCxnSpPr>
          <p:nvPr/>
        </p:nvCxnSpPr>
        <p:spPr>
          <a:xfrm>
            <a:off x="6375924" y="4293969"/>
            <a:ext cx="219856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9557D9-5E55-4488-8A3B-16F2518A1F61}"/>
              </a:ext>
            </a:extLst>
          </p:cNvPr>
          <p:cNvSpPr txBox="1"/>
          <p:nvPr/>
        </p:nvSpPr>
        <p:spPr>
          <a:xfrm>
            <a:off x="6734175" y="1834434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Object function</a:t>
            </a:r>
            <a:endParaRPr lang="zh-CN" alt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8970D9-AFEE-4E75-B2F9-2621715B62F8}"/>
              </a:ext>
            </a:extLst>
          </p:cNvPr>
          <p:cNvCxnSpPr>
            <a:cxnSpLocks/>
          </p:cNvCxnSpPr>
          <p:nvPr/>
        </p:nvCxnSpPr>
        <p:spPr>
          <a:xfrm flipH="1">
            <a:off x="5915026" y="2047875"/>
            <a:ext cx="819149" cy="1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7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BCAD-FC0F-4AFD-9681-2CE2AF28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Search-Discrete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3AEF-D472-4C55-AD0D-6F002034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1DE3D3-DC69-41D6-9A6A-539638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445979E-7DC6-4A0B-90D8-EFD97B5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CAB4-B034-4525-8D3E-C79262B06ED9}" type="datetime1">
              <a:rPr lang="en-US" altLang="zh-CN" smtClean="0"/>
              <a:t>7/16/2020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FC6FAF-760C-485A-9988-AC5A070B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9" y="2556651"/>
            <a:ext cx="5339298" cy="2282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7E4687-1ABD-49AE-9CC0-99BD04D5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916" y="1845734"/>
            <a:ext cx="4075764" cy="3566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071F9-DC99-476C-B78E-A3AC939B89F2}"/>
              </a:ext>
            </a:extLst>
          </p:cNvPr>
          <p:cNvSpPr txBox="1"/>
          <p:nvPr/>
        </p:nvSpPr>
        <p:spPr>
          <a:xfrm>
            <a:off x="3093534" y="5148794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RL</a:t>
            </a:r>
            <a:endParaRPr lang="zh-CN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838AB-EC1F-4E3F-B119-4DC3AF4052CA}"/>
              </a:ext>
            </a:extLst>
          </p:cNvPr>
          <p:cNvSpPr txBox="1"/>
          <p:nvPr/>
        </p:nvSpPr>
        <p:spPr>
          <a:xfrm>
            <a:off x="9117798" y="5282235"/>
            <a:ext cx="456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EA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9973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00C5-4ADC-4DCE-83E7-02611C1D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D5CDB-5C7E-4F71-82D0-D1DE7709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F2004-0BE7-438B-B128-4BFCBDF0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1C275-19B0-490F-95B2-98144D52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34" y="1817211"/>
            <a:ext cx="6355331" cy="4007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EABDDC-14E6-4AE7-A651-F98DA7B290ED}"/>
              </a:ext>
            </a:extLst>
          </p:cNvPr>
          <p:cNvSpPr/>
          <p:nvPr/>
        </p:nvSpPr>
        <p:spPr>
          <a:xfrm>
            <a:off x="3343275" y="3714750"/>
            <a:ext cx="5838825" cy="600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9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0648-916B-432D-BEF1-4380688A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DARTS,SNAS and DSNAS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AF26D-D4C4-45AA-9807-5457963E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56370-0338-466C-A240-87C9F640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C5690-1F31-413D-89A3-CCB39B3B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9" y="2009631"/>
            <a:ext cx="2430991" cy="3558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C0E30A-2931-4DFB-830B-898F1BB49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403" y="2253492"/>
            <a:ext cx="4298052" cy="3314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29411-4AA3-49F5-8606-2AD247BA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942" y="2398644"/>
            <a:ext cx="1798317" cy="2721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8B1F08-262E-43B8-BCE9-5CB1998BBB34}"/>
              </a:ext>
            </a:extLst>
          </p:cNvPr>
          <p:cNvSpPr/>
          <p:nvPr/>
        </p:nvSpPr>
        <p:spPr>
          <a:xfrm>
            <a:off x="2261879" y="5120641"/>
            <a:ext cx="842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551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0648-916B-432D-BEF1-4380688A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AF26D-D4C4-45AA-9807-5457963E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56370-0338-466C-A240-87C9F640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AFC88-F3B0-4C9E-8193-2342996F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55" y="1914341"/>
            <a:ext cx="5639289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63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EC08-E04A-4658-A4CC-A632263D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9F9D7-D881-4A7E-9D4A-16873238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EB3365-A557-4AF8-A86E-8F23663A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ED11-4BFF-4B8F-9E22-A7A6E994D31A}" type="datetime1">
              <a:rPr lang="en-US" altLang="zh-CN" smtClean="0"/>
              <a:t>7/16/2020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3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BCAD-FC0F-4AFD-9681-2CE2AF28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Search-Differentiable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3AEF-D472-4C55-AD0D-6F002034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1DE3D3-DC69-41D6-9A6A-539638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445979E-7DC6-4A0B-90D8-EFD97B5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CAB4-B034-4525-8D3E-C79262B06ED9}" type="datetime1">
              <a:rPr lang="en-US" altLang="zh-CN" smtClean="0"/>
              <a:t>7/16/2020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B423E-F22B-4447-B37F-3BC35DF4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15" y="2636451"/>
            <a:ext cx="9857530" cy="20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BA49-77B9-40EA-A96B-CE61A672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E6692-59A4-4F0A-B4F6-22057C1D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6F81-FE94-4EDF-B8D0-67DEBD94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7498F-2AEC-407F-A502-CBC75482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55" y="2000126"/>
            <a:ext cx="9150257" cy="36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9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BA49-77B9-40EA-A96B-CE61A672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Continuous Relaxation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E6692-59A4-4F0A-B4F6-22057C1D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6F81-FE94-4EDF-B8D0-67DEBD94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6B234-64D3-470F-BA85-EF5A0276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667" y="2041081"/>
            <a:ext cx="4565626" cy="10287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C96E54-7F2D-4076-90B6-E7C311789172}"/>
              </a:ext>
            </a:extLst>
          </p:cNvPr>
          <p:cNvSpPr/>
          <p:nvPr/>
        </p:nvSpPr>
        <p:spPr>
          <a:xfrm>
            <a:off x="1183005" y="2286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all possible operations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DAD507-F33E-4EB2-B850-6A8C0F9A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6" y="3148982"/>
            <a:ext cx="9615127" cy="2242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A35BCC-4A9B-4F98-9465-6B66BA53081E}"/>
              </a:ext>
            </a:extLst>
          </p:cNvPr>
          <p:cNvSpPr txBox="1"/>
          <p:nvPr/>
        </p:nvSpPr>
        <p:spPr>
          <a:xfrm>
            <a:off x="3004185" y="5470412"/>
            <a:ext cx="595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Updata</a:t>
            </a:r>
            <a:r>
              <a:rPr lang="en-US" altLang="zh-CN" dirty="0"/>
              <a:t> the architecture and parameter in two different stage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250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BA49-77B9-40EA-A96B-CE61A672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E6692-59A4-4F0A-B4F6-22057C1D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6F81-FE94-4EDF-B8D0-67DEBD94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3F1F2-5CBC-4984-AF72-D82793A4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07" y="2263026"/>
            <a:ext cx="8769063" cy="30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9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BCAD-FC0F-4AFD-9681-2CE2AF28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ICLR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3AEF-D472-4C55-AD0D-6F002034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1DE3D3-DC69-41D6-9A6A-539638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445979E-7DC6-4A0B-90D8-EFD97B5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FC82-6249-473C-9105-FDA124A0B4A7}" type="datetime1">
              <a:rPr lang="en-US" altLang="zh-CN" smtClean="0"/>
              <a:t>7/16/2020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234AF-9EA8-4CDD-B475-276306C8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60" y="2628823"/>
            <a:ext cx="10036620" cy="22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CA47-3684-4BC6-AF7A-7AE566E2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fully delayed reward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D3688-79FD-48AC-BBFD-C9F2F365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11B4-669A-4E9D-97B7-DA626224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CE3BE-68FE-42DC-B257-E2D89925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178" y="2095500"/>
            <a:ext cx="4060722" cy="3756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30801-EBA1-41C3-A34B-B12D0BE20C12}"/>
              </a:ext>
            </a:extLst>
          </p:cNvPr>
          <p:cNvSpPr txBox="1"/>
          <p:nvPr/>
        </p:nvSpPr>
        <p:spPr>
          <a:xfrm>
            <a:off x="8782050" y="3287783"/>
            <a:ext cx="11385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S: state</a:t>
            </a:r>
          </a:p>
          <a:p>
            <a:r>
              <a:rPr lang="en-US" altLang="zh-CN" sz="2000" dirty="0"/>
              <a:t>r: reward</a:t>
            </a:r>
          </a:p>
          <a:p>
            <a:r>
              <a:rPr lang="en-US" altLang="zh-CN" sz="2000" dirty="0"/>
              <a:t>a: action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C37F3E-3147-43A8-BF36-1A8F03D939D0}"/>
              </a:ext>
            </a:extLst>
          </p:cNvPr>
          <p:cNvCxnSpPr/>
          <p:nvPr/>
        </p:nvCxnSpPr>
        <p:spPr>
          <a:xfrm flipV="1">
            <a:off x="4048125" y="4391025"/>
            <a:ext cx="1085850" cy="50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C066C4-CBD3-4A90-A311-E24662A6357D}"/>
              </a:ext>
            </a:extLst>
          </p:cNvPr>
          <p:cNvSpPr txBox="1"/>
          <p:nvPr/>
        </p:nvSpPr>
        <p:spPr>
          <a:xfrm>
            <a:off x="2917577" y="4836548"/>
            <a:ext cx="13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operations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C7A48D-4655-4510-8BDF-5A578AA121C1}"/>
              </a:ext>
            </a:extLst>
          </p:cNvPr>
          <p:cNvCxnSpPr>
            <a:cxnSpLocks/>
          </p:cNvCxnSpPr>
          <p:nvPr/>
        </p:nvCxnSpPr>
        <p:spPr>
          <a:xfrm flipH="1">
            <a:off x="6362700" y="2333412"/>
            <a:ext cx="1426801" cy="13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AAD7E1-0CCE-4440-9CD4-A49C2663E358}"/>
              </a:ext>
            </a:extLst>
          </p:cNvPr>
          <p:cNvSpPr txBox="1"/>
          <p:nvPr/>
        </p:nvSpPr>
        <p:spPr>
          <a:xfrm>
            <a:off x="7789501" y="2074054"/>
            <a:ext cx="160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Feature map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05FAEE7-BE09-4D6E-9DBD-0632981BC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5873113"/>
            <a:ext cx="90588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zh-CN" dirty="0"/>
              <a:t>In the Monte Carlo method, you have to go through the whole sample to get the reward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09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CA47-3684-4BC6-AF7A-7AE566E2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in RL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D3688-79FD-48AC-BBFD-C9F2F365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DE9D-7EF5-4B6C-BFA4-29334C580069}" type="datetime1">
              <a:rPr lang="en-US" altLang="zh-CN" smtClean="0"/>
              <a:t>7/16/2020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11B4-669A-4E9D-97B7-DA626224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64A13-E28D-47C1-890E-27CF72E8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46" y="2203863"/>
            <a:ext cx="3409971" cy="3631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E75FFC-9E5C-494E-AC87-7F2A3C76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5984"/>
            <a:ext cx="4804986" cy="569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D41BB-B97D-404B-9511-073CF3D1A0FE}"/>
              </a:ext>
            </a:extLst>
          </p:cNvPr>
          <p:cNvSpPr txBox="1"/>
          <p:nvPr/>
        </p:nvSpPr>
        <p:spPr>
          <a:xfrm>
            <a:off x="8024567" y="29645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预期目标奖励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E60AE-500F-404E-BEC9-DD5A7C9415FF}"/>
              </a:ext>
            </a:extLst>
          </p:cNvPr>
          <p:cNvSpPr txBox="1"/>
          <p:nvPr/>
        </p:nvSpPr>
        <p:spPr>
          <a:xfrm>
            <a:off x="9061423" y="34848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误差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1C4D69-0265-4FD9-96C9-6F89FDD5B569}"/>
              </a:ext>
            </a:extLst>
          </p:cNvPr>
          <p:cNvCxnSpPr/>
          <p:nvPr/>
        </p:nvCxnSpPr>
        <p:spPr>
          <a:xfrm>
            <a:off x="8091242" y="2895600"/>
            <a:ext cx="14192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4BB5E2-8507-4F78-95D1-1008A1E52890}"/>
              </a:ext>
            </a:extLst>
          </p:cNvPr>
          <p:cNvCxnSpPr>
            <a:cxnSpLocks/>
          </p:cNvCxnSpPr>
          <p:nvPr/>
        </p:nvCxnSpPr>
        <p:spPr>
          <a:xfrm>
            <a:off x="8175002" y="3429000"/>
            <a:ext cx="216414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6E0EFE3-49AA-4FD6-8B72-CB0367247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0" y="3971926"/>
            <a:ext cx="5364322" cy="16244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50706-1291-4918-8DF4-9CAC3D1056E3}"/>
              </a:ext>
            </a:extLst>
          </p:cNvPr>
          <p:cNvCxnSpPr/>
          <p:nvPr/>
        </p:nvCxnSpPr>
        <p:spPr>
          <a:xfrm flipV="1">
            <a:off x="4167434" y="2895600"/>
            <a:ext cx="1833316" cy="1819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4B75E7-C2D0-4529-9CB5-71119E019045}"/>
              </a:ext>
            </a:extLst>
          </p:cNvPr>
          <p:cNvSpPr txBox="1"/>
          <p:nvPr/>
        </p:nvSpPr>
        <p:spPr>
          <a:xfrm>
            <a:off x="5393615" y="5876963"/>
            <a:ext cx="171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Task complexity </a:t>
            </a:r>
            <a:endParaRPr lang="zh-CN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FB88A9-A65A-4E86-9770-38556DFC40F8}"/>
              </a:ext>
            </a:extLst>
          </p:cNvPr>
          <p:cNvCxnSpPr>
            <a:cxnSpLocks/>
          </p:cNvCxnSpPr>
          <p:nvPr/>
        </p:nvCxnSpPr>
        <p:spPr>
          <a:xfrm flipV="1">
            <a:off x="7161916" y="5838807"/>
            <a:ext cx="0" cy="3372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F72289-5337-4DCC-BFC5-3FFEBA41F6DB}"/>
              </a:ext>
            </a:extLst>
          </p:cNvPr>
          <p:cNvSpPr txBox="1"/>
          <p:nvPr/>
        </p:nvSpPr>
        <p:spPr>
          <a:xfrm>
            <a:off x="7641515" y="5853150"/>
            <a:ext cx="123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Expect bias</a:t>
            </a:r>
            <a:endParaRPr lang="zh-CN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392926-1843-43AD-91DF-91A97D625D1F}"/>
              </a:ext>
            </a:extLst>
          </p:cNvPr>
          <p:cNvCxnSpPr>
            <a:cxnSpLocks/>
          </p:cNvCxnSpPr>
          <p:nvPr/>
        </p:nvCxnSpPr>
        <p:spPr>
          <a:xfrm flipV="1">
            <a:off x="9128798" y="5838807"/>
            <a:ext cx="0" cy="3372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0E297F-1E00-4273-8265-1C455445C31A}"/>
              </a:ext>
            </a:extLst>
          </p:cNvPr>
          <p:cNvSpPr txBox="1"/>
          <p:nvPr/>
        </p:nvSpPr>
        <p:spPr>
          <a:xfrm>
            <a:off x="9608397" y="5876963"/>
            <a:ext cx="15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Converge time</a:t>
            </a:r>
            <a:endParaRPr lang="zh-CN" alt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312272-9179-4905-BA69-3E21CF7981E3}"/>
              </a:ext>
            </a:extLst>
          </p:cNvPr>
          <p:cNvCxnSpPr>
            <a:cxnSpLocks/>
          </p:cNvCxnSpPr>
          <p:nvPr/>
        </p:nvCxnSpPr>
        <p:spPr>
          <a:xfrm flipV="1">
            <a:off x="11270695" y="5834940"/>
            <a:ext cx="0" cy="3372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29328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17967</TotalTime>
  <Words>244</Words>
  <Application>Microsoft Office PowerPoint</Application>
  <PresentationFormat>Widescreen</PresentationFormat>
  <Paragraphs>109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NimbusRomNo9L-Regu</vt:lpstr>
      <vt:lpstr>等线</vt:lpstr>
      <vt:lpstr>Arial</vt:lpstr>
      <vt:lpstr>Calibri</vt:lpstr>
      <vt:lpstr>Calibri Light</vt:lpstr>
      <vt:lpstr>Cambria Math</vt:lpstr>
      <vt:lpstr>Times New Roman</vt:lpstr>
      <vt:lpstr>回顾</vt:lpstr>
      <vt:lpstr>How to make NAS more efficient?</vt:lpstr>
      <vt:lpstr>Search-Discrete Search Space</vt:lpstr>
      <vt:lpstr>Search-Differentiable Search Space</vt:lpstr>
      <vt:lpstr>Overview</vt:lpstr>
      <vt:lpstr>Continuous Relaxation</vt:lpstr>
      <vt:lpstr>Result</vt:lpstr>
      <vt:lpstr>ICLR 2019</vt:lpstr>
      <vt:lpstr>fully delayed reward</vt:lpstr>
      <vt:lpstr>Problem in RL</vt:lpstr>
      <vt:lpstr>Differentiable  vs TD</vt:lpstr>
      <vt:lpstr>Method :Stochastic Sampling </vt:lpstr>
      <vt:lpstr>Differentiable approximation</vt:lpstr>
      <vt:lpstr>SNAS and DARTS</vt:lpstr>
      <vt:lpstr>SNAS and DARTS</vt:lpstr>
      <vt:lpstr>Result</vt:lpstr>
      <vt:lpstr>Retrain-two stage and one stage</vt:lpstr>
      <vt:lpstr>CVPR 2020</vt:lpstr>
      <vt:lpstr>Categorical distribution</vt:lpstr>
      <vt:lpstr>Gradient </vt:lpstr>
      <vt:lpstr>Algorithm</vt:lpstr>
      <vt:lpstr>DARTS,SNAS and DSNAS</vt:lpstr>
      <vt:lpstr>Result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works of Medical Image Segmentation</dc:title>
  <dc:creator>xsfh</dc:creator>
  <cp:lastModifiedBy>Oliver J</cp:lastModifiedBy>
  <cp:revision>266</cp:revision>
  <dcterms:created xsi:type="dcterms:W3CDTF">2019-07-09T09:26:00Z</dcterms:created>
  <dcterms:modified xsi:type="dcterms:W3CDTF">2020-07-16T13:54:44Z</dcterms:modified>
</cp:coreProperties>
</file>